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</p:sldIdLst>
  <p:sldSz cx="7569200" cy="10693400"/>
  <p:notesSz cx="7569200" cy="10693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46" d="100"/>
          <a:sy n="46" d="100"/>
        </p:scale>
        <p:origin x="-2202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67690" y="3314954"/>
            <a:ext cx="6433820" cy="22456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35380" y="5988304"/>
            <a:ext cx="5298440" cy="2673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18-Jan-24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18-Jan-24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78460" y="2459482"/>
            <a:ext cx="329260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3898138" y="2459482"/>
            <a:ext cx="329260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18-Jan-24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18-Jan-24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18-Jan-24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8460" y="427736"/>
            <a:ext cx="6812280" cy="17109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8460" y="2459482"/>
            <a:ext cx="6812280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73528" y="9944862"/>
            <a:ext cx="242214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8460" y="9944862"/>
            <a:ext cx="1740916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18-Jan-24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49824" y="9944862"/>
            <a:ext cx="1740916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063"/>
            <a:ext cx="7562088" cy="1068933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063"/>
            <a:ext cx="7562088" cy="1068933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063"/>
            <a:ext cx="7562088" cy="1068933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063"/>
            <a:ext cx="7562088" cy="1068933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063"/>
            <a:ext cx="7562088" cy="1068933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063"/>
            <a:ext cx="7562088" cy="1068933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063"/>
            <a:ext cx="7562088" cy="1068933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063"/>
            <a:ext cx="7562088" cy="10689336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063"/>
            <a:ext cx="7562088" cy="10689336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063"/>
            <a:ext cx="7562088" cy="10689336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063"/>
            <a:ext cx="7562088" cy="1068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23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063"/>
            <a:ext cx="7562088" cy="1068933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063"/>
            <a:ext cx="7562088" cy="1068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2988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063"/>
            <a:ext cx="7562088" cy="1068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1269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063"/>
            <a:ext cx="7562088" cy="1068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9529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063"/>
            <a:ext cx="7562088" cy="1068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6942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063"/>
            <a:ext cx="7562088" cy="1068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0408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063"/>
            <a:ext cx="7562088" cy="1068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0507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063"/>
            <a:ext cx="7562088" cy="1068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4125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063"/>
            <a:ext cx="7562088" cy="1068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5553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063"/>
            <a:ext cx="7562088" cy="1068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4518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063"/>
            <a:ext cx="7562088" cy="1068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2740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063"/>
            <a:ext cx="7562088" cy="10689336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063"/>
            <a:ext cx="7562088" cy="1068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5679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063"/>
            <a:ext cx="7562088" cy="1068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9048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063"/>
            <a:ext cx="7562088" cy="1068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6925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063"/>
            <a:ext cx="7562088" cy="1068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7364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063"/>
            <a:ext cx="7562088" cy="1068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1656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063"/>
            <a:ext cx="7562088" cy="1068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6830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063"/>
            <a:ext cx="7562088" cy="1068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4626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063"/>
            <a:ext cx="7562088" cy="1068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3243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063"/>
            <a:ext cx="7562088" cy="1068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3104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063"/>
            <a:ext cx="7562088" cy="1068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1795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063"/>
            <a:ext cx="7562088" cy="10689336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063"/>
            <a:ext cx="7562088" cy="1068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9751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063"/>
            <a:ext cx="7562088" cy="1068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9734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063"/>
            <a:ext cx="7562088" cy="1068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4973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063"/>
            <a:ext cx="7562088" cy="1068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14381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063"/>
            <a:ext cx="7562088" cy="1068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9541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063"/>
            <a:ext cx="7562088" cy="1068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7291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063"/>
            <a:ext cx="7562088" cy="1068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1098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063"/>
            <a:ext cx="7562088" cy="1068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64184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063"/>
            <a:ext cx="7562088" cy="1068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5422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063"/>
            <a:ext cx="7562088" cy="1068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5148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063"/>
            <a:ext cx="7562088" cy="10689336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063"/>
            <a:ext cx="7562088" cy="1068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91189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063"/>
            <a:ext cx="7562088" cy="1068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76990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063"/>
            <a:ext cx="7562088" cy="1068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19303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063"/>
            <a:ext cx="7562088" cy="1068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18105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063"/>
            <a:ext cx="7562088" cy="1068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68901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063"/>
            <a:ext cx="7562088" cy="1068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2867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063"/>
            <a:ext cx="7562088" cy="1068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29985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063"/>
            <a:ext cx="7562088" cy="1068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26099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063"/>
            <a:ext cx="7562088" cy="1068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4438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063"/>
            <a:ext cx="7562088" cy="1068933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063"/>
            <a:ext cx="7562088" cy="1068933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063"/>
            <a:ext cx="7562088" cy="1068933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063"/>
            <a:ext cx="7562088" cy="1068933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</TotalTime>
  <Words>0</Words>
  <Application>Microsoft Office PowerPoint</Application>
  <PresentationFormat>Custom</PresentationFormat>
  <Paragraphs>0</Paragraphs>
  <Slides>58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5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1</cp:revision>
  <dcterms:created xsi:type="dcterms:W3CDTF">2024-01-18T10:56:19Z</dcterms:created>
  <dcterms:modified xsi:type="dcterms:W3CDTF">2024-01-18T11:16:41Z</dcterms:modified>
</cp:coreProperties>
</file>